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316" r:id="rId3"/>
    <p:sldId id="321" r:id="rId4"/>
    <p:sldId id="317" r:id="rId5"/>
    <p:sldId id="322" r:id="rId6"/>
    <p:sldId id="318" r:id="rId7"/>
    <p:sldId id="320" r:id="rId8"/>
    <p:sldId id="319" r:id="rId9"/>
  </p:sldIdLst>
  <p:sldSz cx="9144000" cy="5143500" type="screen16x9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4660"/>
  </p:normalViewPr>
  <p:slideViewPr>
    <p:cSldViewPr>
      <p:cViewPr varScale="1">
        <p:scale>
          <a:sx n="150" d="100"/>
          <a:sy n="150" d="100"/>
        </p:scale>
        <p:origin x="612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25F26-FD48-44E0-962D-205C1E2A5600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35B4C-2E23-4F26-8D32-ADC15191B4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722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53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9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27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870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16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81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60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36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693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54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374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BC572-4FFD-4CAD-A1DE-1815F500F479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78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17360220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6766520" cy="1102519"/>
          </a:xfrm>
        </p:spPr>
        <p:txBody>
          <a:bodyPr/>
          <a:lstStyle/>
          <a:p>
            <a:r>
              <a:rPr lang="nl-NL" dirty="0"/>
              <a:t>Voeren en verzorgen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2914650"/>
            <a:ext cx="6768752" cy="1314450"/>
          </a:xfrm>
        </p:spPr>
        <p:txBody>
          <a:bodyPr/>
          <a:lstStyle/>
          <a:p>
            <a:r>
              <a:rPr lang="nl-NL" dirty="0"/>
              <a:t>Blok 2, Paard en ezel </a:t>
            </a:r>
          </a:p>
        </p:txBody>
      </p:sp>
    </p:spTree>
    <p:extLst>
      <p:ext uri="{BB962C8B-B14F-4D97-AF65-F5344CB8AC3E}">
        <p14:creationId xmlns:p14="http://schemas.microsoft.com/office/powerpoint/2010/main" val="249303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1BC610-C5A4-49C1-BED1-5361C7558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5979"/>
            <a:ext cx="8686800" cy="857250"/>
          </a:xfrm>
        </p:spPr>
        <p:txBody>
          <a:bodyPr/>
          <a:lstStyle/>
          <a:p>
            <a:r>
              <a:rPr lang="nl-NL" dirty="0"/>
              <a:t>Inhoud blok 3, paard en ezel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88690B-FFEC-475C-9FB9-C74877185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800" dirty="0"/>
              <a:t>Water</a:t>
            </a:r>
          </a:p>
          <a:p>
            <a:r>
              <a:rPr lang="nl-NL" sz="1800" dirty="0"/>
              <a:t>Voer</a:t>
            </a:r>
          </a:p>
          <a:p>
            <a:r>
              <a:rPr lang="nl-NL" sz="1800" dirty="0"/>
              <a:t>Spijsvertering en gebitskenmerken</a:t>
            </a:r>
          </a:p>
          <a:p>
            <a:r>
              <a:rPr lang="nl-NL" sz="1800" dirty="0"/>
              <a:t>Verzorging</a:t>
            </a:r>
          </a:p>
          <a:p>
            <a:r>
              <a:rPr lang="nl-NL" sz="1800" dirty="0"/>
              <a:t>Rassenkennis</a:t>
            </a:r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50724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3BB660-04EF-4A94-83F3-84205E932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Paarden en ezels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4EA05E-2EF8-4A6D-86AB-BBBA36ED8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800" dirty="0"/>
              <a:t>Behoren tot dezelfde familie</a:t>
            </a:r>
          </a:p>
          <a:p>
            <a:r>
              <a:rPr lang="nl-NL" sz="1800" dirty="0"/>
              <a:t>Ze verschillen slecht 2 chromosomen van elkaar</a:t>
            </a:r>
          </a:p>
          <a:p>
            <a:r>
              <a:rPr lang="nl-NL" sz="1800" dirty="0"/>
              <a:t>Nakomeling van ezels en paarden heten muildier of muilezel</a:t>
            </a:r>
          </a:p>
          <a:p>
            <a:r>
              <a:rPr lang="nl-NL" sz="1800" dirty="0"/>
              <a:t>Het verschil tussen paard en een ezel is merkbaar aan het gedrag. </a:t>
            </a:r>
          </a:p>
          <a:p>
            <a:r>
              <a:rPr lang="nl-NL" sz="1800" dirty="0"/>
              <a:t>Vluchtrespons, vechtrespons </a:t>
            </a:r>
          </a:p>
          <a:p>
            <a:r>
              <a:rPr lang="nl-NL" sz="1800" dirty="0"/>
              <a:t>Paarden laten merken als hen iets mankeert, ezel lijden in stilte</a:t>
            </a:r>
          </a:p>
          <a:p>
            <a:endParaRPr lang="nl-NL" sz="1800" dirty="0"/>
          </a:p>
          <a:p>
            <a:r>
              <a:rPr lang="nl-NL" sz="1800" dirty="0"/>
              <a:t>Qua voeding, spijsvertering, gebitskenmerken en verzorging zijn er kleine verschillen. </a:t>
            </a:r>
          </a:p>
        </p:txBody>
      </p:sp>
    </p:spTree>
    <p:extLst>
      <p:ext uri="{BB962C8B-B14F-4D97-AF65-F5344CB8AC3E}">
        <p14:creationId xmlns:p14="http://schemas.microsoft.com/office/powerpoint/2010/main" val="1496127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0ED7BF-AAD1-4FDA-A004-FB9CEBE6E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gaan we vandaag doen?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CB60CA-EA68-43CF-BDE7-7E582DBCE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We gaan het vandaag hebben over voer en water voor paarden en ezels. </a:t>
            </a:r>
          </a:p>
          <a:p>
            <a:pPr marL="0" indent="0">
              <a:buNone/>
            </a:pPr>
            <a:r>
              <a:rPr lang="nl-NL" sz="1800" dirty="0"/>
              <a:t>Jullie gaan:</a:t>
            </a:r>
          </a:p>
          <a:p>
            <a:r>
              <a:rPr lang="nl-NL" sz="1800" dirty="0"/>
              <a:t>Een </a:t>
            </a:r>
            <a:r>
              <a:rPr lang="nl-NL" sz="1800" dirty="0" err="1"/>
              <a:t>mindmap</a:t>
            </a:r>
            <a:r>
              <a:rPr lang="nl-NL" sz="1800" dirty="0"/>
              <a:t> maken </a:t>
            </a:r>
          </a:p>
          <a:p>
            <a:r>
              <a:rPr lang="nl-NL" sz="1800" dirty="0"/>
              <a:t>Een kruiswoordpuzzel over water maken</a:t>
            </a:r>
          </a:p>
          <a:p>
            <a:r>
              <a:rPr lang="nl-NL" sz="1800" dirty="0"/>
              <a:t>Filmpjes bekijken en vragen beantwoorden over het voeren van paarden</a:t>
            </a:r>
          </a:p>
          <a:p>
            <a:r>
              <a:rPr lang="nl-NL" sz="1800" dirty="0"/>
              <a:t>Een opdracht over voer voor paarden en ezels maken </a:t>
            </a:r>
          </a:p>
          <a:p>
            <a:pPr marL="0" indent="0">
              <a:buNone/>
            </a:pPr>
            <a:r>
              <a:rPr lang="nl-NL" sz="2000" dirty="0"/>
              <a:t> 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291932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0EF09B-EB64-499A-B29F-E7569428F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weet je al?!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C0A26F-666F-4F70-8BD5-6E25502C3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800" dirty="0"/>
              <a:t>Denk na over water en voer voor paarden en ezels, wat weet je al? </a:t>
            </a:r>
          </a:p>
          <a:p>
            <a:r>
              <a:rPr lang="nl-NL" sz="1800" dirty="0"/>
              <a:t>Maak klassikaal een </a:t>
            </a:r>
            <a:r>
              <a:rPr lang="nl-NL" sz="1800" dirty="0" err="1"/>
              <a:t>mindmap</a:t>
            </a:r>
            <a:r>
              <a:rPr lang="nl-NL" sz="1800" dirty="0"/>
              <a:t> (zie voorbeeld)</a:t>
            </a:r>
          </a:p>
          <a:p>
            <a:r>
              <a:rPr lang="nl-NL" sz="1800" dirty="0"/>
              <a:t>Bespreek de </a:t>
            </a:r>
            <a:r>
              <a:rPr lang="nl-NL" sz="1800" dirty="0" err="1"/>
              <a:t>mindmap</a:t>
            </a:r>
            <a:r>
              <a:rPr lang="nl-NL" sz="1800" dirty="0"/>
              <a:t> klassikaal </a:t>
            </a:r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15A7FC6-7709-45DE-BA02-3733EC974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976" y="1995686"/>
            <a:ext cx="2633533" cy="174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46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980135-F8B8-4C18-8622-57564B200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Instructie kruiswoordpuzzel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E034BB-FFC3-4B97-A359-4B5F73081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800" dirty="0"/>
              <a:t>Ga in tweetallen aan de slag met de kruiswoordpuzzel over water </a:t>
            </a:r>
          </a:p>
          <a:p>
            <a:r>
              <a:rPr lang="nl-NL" sz="1800" dirty="0"/>
              <a:t>Het is de bedoeling dat je gebruik maakt van het wikiwijs arrangement voor het vak voeren en verzorgen. </a:t>
            </a:r>
          </a:p>
          <a:p>
            <a:r>
              <a:rPr lang="nl-NL" sz="1800" dirty="0"/>
              <a:t>Zoek de antwoorden op in de teksten onder het kopje water. </a:t>
            </a:r>
          </a:p>
          <a:p>
            <a:r>
              <a:rPr lang="nl-NL" sz="1800" dirty="0"/>
              <a:t>De docent beschikt over het antwoordenblad. 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Let op! Bij sommige vragen moet je het ontbrekende woord invullen, de aantal puntjes komen niet overeen met het aantal letters.</a:t>
            </a:r>
          </a:p>
        </p:txBody>
      </p:sp>
    </p:spTree>
    <p:extLst>
      <p:ext uri="{BB962C8B-B14F-4D97-AF65-F5344CB8AC3E}">
        <p14:creationId xmlns:p14="http://schemas.microsoft.com/office/powerpoint/2010/main" val="4117198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3DE43A-8A35-4698-9CAA-16E49F676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over voer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8E1A83-429A-44DD-9EE5-C2828CFFA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800" dirty="0"/>
              <a:t>In het wikiwijs arrangement voor het vak voeren en verzorgen staat onder het kopje voer een opdracht klaar over voeren van paarden en ezels. </a:t>
            </a:r>
          </a:p>
          <a:p>
            <a:r>
              <a:rPr lang="nl-NL" sz="1800" dirty="0"/>
              <a:t>In de tekst onder het kopje voer zijn de meeste antwoorden terug te vinden. </a:t>
            </a:r>
          </a:p>
          <a:p>
            <a:r>
              <a:rPr lang="nl-NL" sz="1800" dirty="0"/>
              <a:t>Je mag zelf kiezen of je de opdracht alleen maakt of samen met een klasgenoot. 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771716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5F6504-55E9-4F1C-A298-96B699C08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Filmpjes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F3EFB1-105D-4D03-BB86-CC40FEF45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400" dirty="0">
                <a:hlinkClick r:id="rId2"/>
              </a:rPr>
              <a:t>https://vimeo.com/175347923 </a:t>
            </a:r>
          </a:p>
          <a:p>
            <a:r>
              <a:rPr lang="nl-NL" sz="1400" dirty="0">
                <a:hlinkClick r:id="rId2"/>
              </a:rPr>
              <a:t>https://vimeo.com/173602202</a:t>
            </a:r>
            <a:endParaRPr lang="nl-NL" sz="1400" dirty="0"/>
          </a:p>
          <a:p>
            <a:endParaRPr lang="nl-NL" sz="1400" dirty="0"/>
          </a:p>
          <a:p>
            <a:r>
              <a:rPr lang="nl-NL" sz="1800" dirty="0"/>
              <a:t>Gebruik de opdracht die onder het kopje voer &gt; opdracht bij filmpjes staat weergegeven.  </a:t>
            </a:r>
          </a:p>
          <a:p>
            <a:r>
              <a:rPr lang="nl-NL" sz="1800" dirty="0"/>
              <a:t>Open de opdracht en pak pen en papier </a:t>
            </a:r>
          </a:p>
          <a:p>
            <a:r>
              <a:rPr lang="nl-NL" sz="1800" dirty="0"/>
              <a:t>Lees de vragen eerst goed door</a:t>
            </a:r>
          </a:p>
          <a:p>
            <a:r>
              <a:rPr lang="nl-NL" sz="1800" dirty="0"/>
              <a:t>Klassikaal de filmpjes bekijken </a:t>
            </a:r>
          </a:p>
          <a:p>
            <a:r>
              <a:rPr lang="nl-NL" sz="1800" dirty="0"/>
              <a:t>Antwoorden bespreken met de klas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54278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formaat 16-9</Template>
  <TotalTime>544</TotalTime>
  <Words>358</Words>
  <Application>Microsoft Office PowerPoint</Application>
  <PresentationFormat>Diavoorstelling (16:9)</PresentationFormat>
  <Paragraphs>49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Voeren en verzorgen </vt:lpstr>
      <vt:lpstr>Inhoud blok 3, paard en ezel </vt:lpstr>
      <vt:lpstr>Paarden en ezels</vt:lpstr>
      <vt:lpstr>Wat gaan we vandaag doen? </vt:lpstr>
      <vt:lpstr>Wat weet je al?!</vt:lpstr>
      <vt:lpstr>Instructie kruiswoordpuzzel </vt:lpstr>
      <vt:lpstr>Opdracht over voer</vt:lpstr>
      <vt:lpstr>Filmpjes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Blok 2 Rassenkennis</dc:title>
  <dc:creator>Wies Temming - Pondes</dc:creator>
  <cp:lastModifiedBy>Bruins Slot, Roos</cp:lastModifiedBy>
  <cp:revision>39</cp:revision>
  <cp:lastPrinted>2017-10-06T09:48:02Z</cp:lastPrinted>
  <dcterms:created xsi:type="dcterms:W3CDTF">2017-09-21T07:47:25Z</dcterms:created>
  <dcterms:modified xsi:type="dcterms:W3CDTF">2018-01-06T15:51:28Z</dcterms:modified>
</cp:coreProperties>
</file>